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281" r:id="rId29"/>
    <p:sldId id="283" r:id="rId30"/>
    <p:sldId id="284" r:id="rId31"/>
    <p:sldId id="285" r:id="rId32"/>
    <p:sldId id="342" r:id="rId33"/>
    <p:sldId id="287" r:id="rId34"/>
    <p:sldId id="288" r:id="rId35"/>
    <p:sldId id="292" r:id="rId36"/>
    <p:sldId id="294" r:id="rId37"/>
    <p:sldId id="296" r:id="rId38"/>
    <p:sldId id="369" r:id="rId39"/>
    <p:sldId id="370" r:id="rId40"/>
    <p:sldId id="371" r:id="rId41"/>
    <p:sldId id="372" r:id="rId42"/>
    <p:sldId id="373" r:id="rId43"/>
    <p:sldId id="375" r:id="rId44"/>
    <p:sldId id="376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6" r:id="rId53"/>
    <p:sldId id="302" r:id="rId54"/>
    <p:sldId id="315" r:id="rId55"/>
    <p:sldId id="303" r:id="rId56"/>
    <p:sldId id="305" r:id="rId57"/>
    <p:sldId id="306" r:id="rId58"/>
    <p:sldId id="387" r:id="rId59"/>
    <p:sldId id="343" r:id="rId60"/>
    <p:sldId id="357" r:id="rId61"/>
    <p:sldId id="347" r:id="rId62"/>
    <p:sldId id="353" r:id="rId63"/>
    <p:sldId id="354" r:id="rId64"/>
    <p:sldId id="355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61" r:id="rId73"/>
    <p:sldId id="358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45" r:id="rId82"/>
    <p:sldId id="346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48" r:id="rId95"/>
    <p:sldId id="332" r:id="rId96"/>
    <p:sldId id="349" r:id="rId97"/>
    <p:sldId id="333" r:id="rId98"/>
    <p:sldId id="334" r:id="rId99"/>
    <p:sldId id="335" r:id="rId100"/>
    <p:sldId id="336" r:id="rId101"/>
    <p:sldId id="350" r:id="rId102"/>
    <p:sldId id="385" r:id="rId103"/>
    <p:sldId id="339" r:id="rId104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9210ED-B219-4A96-88AA-9E4226541735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63436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5B9F3D7E-404D-4566-B49A-DB43633A038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9071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FC774E-6832-4BCF-B2C7-9D1435D7B651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666471-32F5-4330-9A4A-0119CE130C5E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C23CBE-D89B-44B5-9753-AE46930A03BF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EFEBAE-5662-474E-82AC-E6E731CE6731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B2C80B-9E88-449C-98D7-CAE09330AD5B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1E2D5-6C27-4EDC-9072-12AD7CD3CBFC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734DEF-FFF8-4E01-AF1E-6B73753141AD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CFB657-104B-41F5-822E-D813C504C32F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8CDB3A-62C6-4729-A17E-76DA6EE8217C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CA0008-7538-4A51-A838-78178FF5B601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C38828-B873-4497-A675-764C0731F1CE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6D757D-1965-456B-BF62-B78D9559F0BF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3F003-B415-4A8B-BF8E-77652B7188E5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980497-BB69-4705-8D84-A857360F8343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9E7E77-6028-4676-9854-6448BABCDF1F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287774-82F8-4879-B530-01D8C63331C7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9960C6-0373-4258-8BE1-1A3B69E9CE8E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48DFB3-3005-4814-B951-F3BA724159DB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4CAD17-08D9-4CC6-B6BF-C18416DAE1FD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219062-33CC-4166-B4B0-2CF40A97544F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C0A46B-26E8-406E-BA45-BAF3ABA896E3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A824F7-A345-4034-8106-A3E67CFFA3D0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F26D88-E8C2-4D7E-9D21-7AA6B13872A4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A7A4A0-1213-4ECA-A0DF-2855F88E9990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2EB7C7-D38C-4815-A2B1-7473DDD0A8AC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045E8D-AD3E-4995-8D75-58FB5B07B2AB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DFF712-8B8C-4444-A681-C1BD3E2F7523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0059A6-475E-4058-AB45-7FA8FE12DFFA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5CDDCB-6B19-4369-86A3-6C2FE8CB0666}" type="slidenum">
              <a:t>29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FE4220-651F-4121-B688-A78D075C1306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22F2E4-2388-436B-9AC4-D377D684069F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1838FD-2A66-40A4-AE3A-37972C6A840A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77B620-D3A1-43D6-BC8E-92B41D275885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583F02-DCEB-45D1-A418-4C16329AFDF5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566E8E-9979-487A-8999-2452AFB0F623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64144B-49F5-470F-9B2E-36E454639663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31944B4-48D4-4903-9FFD-8E8545DC9086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49B9FE-11D0-4854-A07E-A354F22928AF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118D17-3230-44B2-B842-F59E844AC1AD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28D0AA-4B62-4589-8FE5-AE5F80A6FAC2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011884-C702-4D74-B472-6EFE5D056090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FF29D4-A799-4F92-96FF-53A65312BC06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4676CB-C03E-4D89-8340-B3DF9C61FC1F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5BBA50-1348-4150-9B0C-1E8DF7D52A91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EDAC26D-D8C8-4BF7-BBBC-E949AF905F3F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2E1866-ABB3-4C36-93FC-3CAA8A610407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7553E7-D505-4A8F-BCF9-CCF08250CDE3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7F92B8-8900-424E-8997-9F4CFE886669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AD7FE3-9F6D-4DC8-823F-1AE3A831E48E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06A50C-DC05-4E08-B8DD-9CFB7345F85E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1E6C24-9F47-4DEB-AAD1-6B3258E43108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688663-62DF-4C9E-A8C6-4390FB6E9A9E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9A7E5C-D1C0-400C-92F5-B0DE53C05126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81AAA7-1119-487F-ABAF-7A254DBF8ED8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8E9245-F46D-4BE4-898A-E314F817D804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CC6591-43DB-4883-9084-AA7F2965D0C8}" type="slidenum">
              <a:t>60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93C792-2B9F-4979-B8C8-5C2D82B64AE6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491E34-1558-4758-9C11-2075ABC04E2F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3F8251-2611-456E-8DB6-46E0ECD28121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411EB8-37B2-4906-9569-EB3621854036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259814-981D-42A0-B80F-23CD01CF44CB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5B1024-3317-44BE-A36A-AAF9EDD1D14D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F30C49-5469-413F-8552-A8B6C82A9F77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29D08E-5F5F-4042-A31B-6534F16E3966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E14024-F63C-45F2-8F34-05F3028F8725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0DD1C7-A45A-446E-B20A-93E645D95078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FBD1DC-CA9F-4832-8C4D-C7119D58478C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814698-1A41-45E4-8B23-BCF28DB2BD89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5D078-4C3A-43A8-BE75-116DE69FC16C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784FA5-A3E0-4B60-8C7A-ADE148B05B9F}" type="slidenum">
              <a:t>71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5E56D7-3A90-4917-B08B-00BB09A01B59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29246C-7C78-4FBB-9B10-369E56BCF214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034906-4F3C-4612-8504-E979A8258CD0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2A0E7E-1079-403D-A8D7-104206DDDDDB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8DE051-0697-4B1A-AD18-FC49BCE40B39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7A2EBB-11C8-4541-B705-F2F58B8D5BF2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AB80C4-1557-4A32-BDB6-C906158F004C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0573A1-C972-4218-9914-B9F0725828D5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D48ED5-383F-469B-99D8-4FCA037CD495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D97F75-055D-4011-BA65-B550EF95083F}" type="slidenum">
              <a:t>86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1DCF40-D399-40DA-9096-FD891B9C1FED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858122-DD4B-417D-A31F-6D8051A5E20E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389D620-BB0F-4D8F-AF10-19F79D6C6BEA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B84CFE-4CAC-4B20-B339-44291168251B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FC06F2-E5E3-4CFF-B797-4E4B1A4676C2}" type="slidenum">
              <a:t>90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B40AB1-191B-463B-AA4B-4122D56DCF52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BD5EB7-1A25-4B9F-B802-7E7F164DA684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292DE3-5799-40F4-BA73-D23DF0196D3A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646512-EF3D-4911-B128-C2919DB5669D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F71652-2593-4B33-8D05-9193F324521A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757E85-BF5F-4015-8F58-DC4CBF0860A8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55E8CC-FD47-4EA6-95D2-53F5C11984ED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DFE0F1-BE6D-4D97-B140-6D086495B19F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849F38-E43A-4C62-9961-7182752EABFF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3CEC54-0B33-4B5A-BE32-8DF5B0268FA7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A17D4E-CC01-439C-BF4E-484478E3AD43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A16CE4-288C-4D46-97A1-F1E385B00A35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B7092C-A072-4841-B413-AEBB9C5D61C4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4C5707-EAF9-4D66-8F51-5FB5312B015E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9D7C54-A0CB-4D53-A9A7-7CC4038F4A24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453856-EAEE-4959-9F12-EAA26882C7C9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92BC59-CC8D-4959-A0CB-F936F04B0999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7F0D4B-8356-4E98-B402-5F39AC88BD1D}" type="slidenum">
              <a:t>99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02270B-1AFC-4D84-8A8F-33AD6FE33D85}" type="slidenum">
              <a:t>99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ACBD4C-4F26-4971-9755-CC517D905E6B}" type="slidenum">
              <a:t>100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3E4F17-8094-44E2-95A4-E269022A5656}" type="slidenum">
              <a:t>100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941B20-4E7C-4A36-AF5F-5DFC6EB262DA}" type="slidenum">
              <a:t>103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1DA7CC-82B9-4CD4-AAAE-3D0FF061F8AF}" type="slidenum">
              <a:t>103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81AE06-F7DA-4F0F-B712-A7543CB77FAD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765C8C-202C-4D88-AB34-6097460A6292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83D044-3A40-4E3C-A3D9-E6C9E82446B4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9C3C8C-45F0-4F52-83F7-B3490246C79B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AAA76E-584C-48CB-AEA2-692E0A9C82DB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376ECA-AAA1-47D3-8C65-9D444351396F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B675B3-C3C0-4A42-8CCC-8F9C962030E9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97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EB3BD0-B906-4B81-89DF-78C197D5A62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17250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80F913-B13B-4E4D-BE27-9D2EC556FE3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63926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AC6FA5-AFAC-42FA-BF18-2BBD2B44C6B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71378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F5DAA5-C2BC-4FDC-A2D1-3D3AA74083A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2939513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53389F-F6AB-4B40-AA90-563448E518D2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57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EC9E0-21FB-4FE0-A515-0FA7FBACF3E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9817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70A21B-9C5A-47E7-8100-43576F6D67C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4643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D4418E-B680-4CDE-ADFF-5BF75CB1682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42455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D92C6C-9A8E-4FF1-B42B-3A5B8DA47AD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96030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49E4D5-7204-4744-9172-EBDF6AD460AE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50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9545AC-3C95-4214-B13B-0FCB645FA6C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37776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41A5DC-FCBD-4336-9128-BF32245F4B8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56029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1AD81FDC-C011-494C-A964-FFAA5E53FB89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16" y="1807339"/>
            <a:ext cx="3009903" cy="371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0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4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6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6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730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45" y="6528239"/>
            <a:ext cx="1885950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89" y="6528239"/>
            <a:ext cx="2695578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5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17565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830</Words>
  <Application>Microsoft Office PowerPoint</Application>
  <PresentationFormat>Widescreen</PresentationFormat>
  <Paragraphs>189</Paragraphs>
  <Slides>103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 Unicode MS</vt:lpstr>
      <vt:lpstr>Microsoft YaHei</vt:lpstr>
      <vt:lpstr>Andale Sans UI</vt:lpstr>
      <vt:lpstr>Arial</vt:lpstr>
      <vt:lpstr>Calibri</vt:lpstr>
      <vt:lpstr>Lucida Sans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143</cp:revision>
  <dcterms:created xsi:type="dcterms:W3CDTF">2009-04-16T11:32:32Z</dcterms:created>
  <dcterms:modified xsi:type="dcterms:W3CDTF">2016-10-14T12:56:13Z</dcterms:modified>
</cp:coreProperties>
</file>